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E9A03-D25F-4A4D-9705-B07199EC991C}" type="datetimeFigureOut">
              <a:rPr lang="en-US" smtClean="0"/>
              <a:t>5/14/2010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BE1D7-82EB-47DB-8646-DC5E023487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990600"/>
            <a:ext cx="7772400" cy="14700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Jess water 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0328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53340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When you’re curious,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you find lots of interesting things to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do.       ~Walt Disney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MCSD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11</cp:revision>
  <dcterms:created xsi:type="dcterms:W3CDTF">2010-05-14T13:15:41Z</dcterms:created>
  <dcterms:modified xsi:type="dcterms:W3CDTF">2010-05-14T14:59:06Z</dcterms:modified>
</cp:coreProperties>
</file>